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9C34B-A293-4054-A94E-6052EFE417CE}" v="28" dt="2021-10-06T07:49:47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2933e1d2-70ff-47b3-ad61-d61e32fda646" providerId="ADAL" clId="{1799C34B-A293-4054-A94E-6052EFE417CE}"/>
    <pc:docChg chg="custSel addSld delSld modSld">
      <pc:chgData name="Stijn Weijermars" userId="2933e1d2-70ff-47b3-ad61-d61e32fda646" providerId="ADAL" clId="{1799C34B-A293-4054-A94E-6052EFE417CE}" dt="2021-10-06T07:49:47.053" v="96" actId="20577"/>
      <pc:docMkLst>
        <pc:docMk/>
      </pc:docMkLst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1823581371" sldId="256"/>
        </pc:sldMkLst>
      </pc:sldChg>
      <pc:sldChg chg="del">
        <pc:chgData name="Stijn Weijermars" userId="2933e1d2-70ff-47b3-ad61-d61e32fda646" providerId="ADAL" clId="{1799C34B-A293-4054-A94E-6052EFE417CE}" dt="2021-10-06T07:41:21.160" v="1" actId="47"/>
        <pc:sldMkLst>
          <pc:docMk/>
          <pc:sldMk cId="1461493698" sldId="257"/>
        </pc:sldMkLst>
      </pc:sldChg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2071582039" sldId="264"/>
        </pc:sldMkLst>
      </pc:sldChg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392836130" sldId="265"/>
        </pc:sldMkLst>
      </pc:sldChg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1578208669" sldId="266"/>
        </pc:sldMkLst>
      </pc:sldChg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2292132231" sldId="269"/>
        </pc:sldMkLst>
      </pc:sldChg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4083144690" sldId="270"/>
        </pc:sldMkLst>
      </pc:sldChg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1293928084" sldId="271"/>
        </pc:sldMkLst>
      </pc:sldChg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1369814772" sldId="272"/>
        </pc:sldMkLst>
      </pc:sldChg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3527695023" sldId="273"/>
        </pc:sldMkLst>
      </pc:sldChg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3112544397" sldId="274"/>
        </pc:sldMkLst>
      </pc:sldChg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3097584089" sldId="275"/>
        </pc:sldMkLst>
      </pc:sldChg>
      <pc:sldChg chg="del">
        <pc:chgData name="Stijn Weijermars" userId="2933e1d2-70ff-47b3-ad61-d61e32fda646" providerId="ADAL" clId="{1799C34B-A293-4054-A94E-6052EFE417CE}" dt="2021-10-06T07:41:37.347" v="2" actId="2696"/>
        <pc:sldMkLst>
          <pc:docMk/>
          <pc:sldMk cId="4279874787" sldId="276"/>
        </pc:sldMkLst>
      </pc:sldChg>
      <pc:sldChg chg="modSp mod">
        <pc:chgData name="Stijn Weijermars" userId="2933e1d2-70ff-47b3-ad61-d61e32fda646" providerId="ADAL" clId="{1799C34B-A293-4054-A94E-6052EFE417CE}" dt="2021-10-06T07:41:18.151" v="0" actId="27636"/>
        <pc:sldMkLst>
          <pc:docMk/>
          <pc:sldMk cId="1571980209" sldId="282"/>
        </pc:sldMkLst>
        <pc:spChg chg="mod">
          <ac:chgData name="Stijn Weijermars" userId="2933e1d2-70ff-47b3-ad61-d61e32fda646" providerId="ADAL" clId="{1799C34B-A293-4054-A94E-6052EFE417CE}" dt="2021-10-06T07:41:18.151" v="0" actId="27636"/>
          <ac:spMkLst>
            <pc:docMk/>
            <pc:sldMk cId="1571980209" sldId="282"/>
            <ac:spMk id="4" creationId="{3C27AD75-3CC9-41FD-BD4C-BCE18A6BC760}"/>
          </ac:spMkLst>
        </pc:spChg>
      </pc:sldChg>
      <pc:sldChg chg="delSp modSp new mod modAnim">
        <pc:chgData name="Stijn Weijermars" userId="2933e1d2-70ff-47b3-ad61-d61e32fda646" providerId="ADAL" clId="{1799C34B-A293-4054-A94E-6052EFE417CE}" dt="2021-10-06T07:49:47.053" v="96" actId="20577"/>
        <pc:sldMkLst>
          <pc:docMk/>
          <pc:sldMk cId="3515691055" sldId="284"/>
        </pc:sldMkLst>
        <pc:spChg chg="mod">
          <ac:chgData name="Stijn Weijermars" userId="2933e1d2-70ff-47b3-ad61-d61e32fda646" providerId="ADAL" clId="{1799C34B-A293-4054-A94E-6052EFE417CE}" dt="2021-10-06T07:49:21.904" v="91" actId="122"/>
          <ac:spMkLst>
            <pc:docMk/>
            <pc:sldMk cId="3515691055" sldId="284"/>
            <ac:spMk id="2" creationId="{67F27D34-3431-480A-A882-F4F95AC1CB92}"/>
          </ac:spMkLst>
        </pc:spChg>
        <pc:spChg chg="mod">
          <ac:chgData name="Stijn Weijermars" userId="2933e1d2-70ff-47b3-ad61-d61e32fda646" providerId="ADAL" clId="{1799C34B-A293-4054-A94E-6052EFE417CE}" dt="2021-10-06T07:49:47.053" v="96" actId="20577"/>
          <ac:spMkLst>
            <pc:docMk/>
            <pc:sldMk cId="3515691055" sldId="284"/>
            <ac:spMk id="3" creationId="{6A2B2DC4-F653-4A09-B5EC-020186D35C4A}"/>
          </ac:spMkLst>
        </pc:spChg>
        <pc:spChg chg="del">
          <ac:chgData name="Stijn Weijermars" userId="2933e1d2-70ff-47b3-ad61-d61e32fda646" providerId="ADAL" clId="{1799C34B-A293-4054-A94E-6052EFE417CE}" dt="2021-10-06T07:47:56.859" v="60" actId="478"/>
          <ac:spMkLst>
            <pc:docMk/>
            <pc:sldMk cId="3515691055" sldId="284"/>
            <ac:spMk id="4" creationId="{2A087FE2-E37A-401C-A380-E8BEAB05F1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2A1B-CD86-4071-980F-AD0894FB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D458E7-504E-4682-AB4A-A4FD67EC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531AAE-F691-474B-9345-2DCCE25A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38E09E-25FE-4C92-81F2-F7EE1C90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4CA7A-60F7-40E1-AEEB-C82AE5B7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5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6D29D-85A7-4CFF-A1E3-C96575ABB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05136C-44F6-414C-B5B1-B55C8FF14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1E6712-CB65-4774-B30B-9D85C972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D1AE5C-3645-41FA-9121-F1C59FB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9FF4C9-FC96-4DC0-92A5-25651724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7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16049-19B3-474F-9BCD-47A1828C0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2DE302-AA61-4AF8-ADBC-89A29CCD3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5FFF6-95D6-4A93-B263-52EBF49F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5F2387-6607-4D4B-AC4D-55E1634F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2A709-CDC0-445B-88BF-A80CA27F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7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048FAA-9190-493A-B710-27AEC912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4C43A9-670E-4205-9A56-5E2C720F7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FD42A-2889-44E1-92BD-142AAFB6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462846-FA21-47C9-8B0D-D43D52EB3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5E45B-5D8A-4859-B3AE-BEF0B9AD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7E6DA-964B-4865-AD9E-6779AF432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748831-B628-4989-86E4-817936F6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5337D-256E-48AF-94DF-22041F50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B05797-C46C-44E5-A784-E4CED09B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0CF56-7055-49F1-BDC5-23587D39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6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55C08C-EC60-463A-A241-FDA29EC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F1D57-E52C-483B-8FDC-4E0BC8E4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7DAB76-61CF-4393-AAB7-0CC87BFB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F08C86-A899-490C-9123-7B3ED99F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79AB12-534F-428B-B60B-14B8B979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88C07D-B46C-4CE0-A23C-25919FC8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7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0AFDE-913D-45A5-B1E9-DFB1BE3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E14314-4FF6-4EB3-A474-919739CA1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A405DA-0572-4AAF-AC59-89EEC0A1F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5AEF8B-C3B3-4A88-8526-3DCA3AF81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C38AD2-2033-45E3-B810-F8E30277D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5272D33-CAE4-49F6-A440-DABE74B4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A0D8F09-FE9D-4FE3-B5DC-A73D88D80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444C8D8-BC36-44F1-9B5D-946E167B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16C69-11F7-4FA2-A150-4C01C498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6BF9D2D-CD6B-4FC6-924A-C7FB448F0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3FF0CB-61CA-4401-BAEC-65055385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A92A2C-3447-49B7-BEB4-500708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4C7D838-FF3C-46B5-AD3C-5BAEDED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38939-667E-447C-9082-560D294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E70ABB-2387-4323-A296-4058D4DC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F9F23-4D9B-46AA-869B-A8F2EE3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5BBCF2-86B0-45B7-A6ED-E28F29150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E5428A-08B1-451E-95B7-11420CF3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11C885-2944-4DD7-AAD6-D08BC073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C85D8C-0A13-475F-B912-E5AD379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2681-2079-412E-90F7-ACCD89E5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5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622DE-4ED1-49A3-AE90-51D54C13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17A3C6-809E-44A1-AE50-3ABC1D0A0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6E953CC-8F14-41C8-BE1D-1D4A22B0A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BC4FCD-94E4-4D8E-8BC7-9E4C0543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130ACC-6386-4ADA-BD9A-47A4F657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8F5CF-7A58-4B49-8095-5807C674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93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14049D-0FC7-44D8-B73D-24B12A2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72261A-DAAA-4B57-BE76-FC252F63A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28127-091C-436F-B23C-771001CD8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13FCA-AF4C-4760-BCD4-4E232CDA04AD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443A9-DB34-46AF-8FD2-C5803C4F0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B7F3C6-D957-47F4-99E2-E94C69314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6EAC-F014-46D8-A4FB-EFE3BDBC92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elkeenergieleverancier.nl/energietarieve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nergielabel.nl/apparaten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Water en energie in beeld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Les 5 Energieverbruik en labels</a:t>
            </a:r>
          </a:p>
        </p:txBody>
      </p:sp>
    </p:spTree>
    <p:extLst>
      <p:ext uri="{BB962C8B-B14F-4D97-AF65-F5344CB8AC3E}">
        <p14:creationId xmlns:p14="http://schemas.microsoft.com/office/powerpoint/2010/main" val="74840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AE48-7990-4AA1-860D-F9DB5808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les: Stappen in de RWZI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E7129-6AB5-4EAF-9CB6-9E779B3F4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Stap 1: Grofvuilverwijdering</a:t>
            </a:r>
          </a:p>
          <a:p>
            <a:r>
              <a:rPr lang="nl-NL" dirty="0"/>
              <a:t>Stap 2: Voorbezinking</a:t>
            </a:r>
          </a:p>
          <a:p>
            <a:r>
              <a:rPr lang="nl-NL" dirty="0"/>
              <a:t>Stap 3: Biologische reiniging</a:t>
            </a:r>
          </a:p>
          <a:p>
            <a:r>
              <a:rPr lang="nl-NL" dirty="0"/>
              <a:t>Stap 4: </a:t>
            </a:r>
            <a:r>
              <a:rPr lang="nl-NL" dirty="0" err="1"/>
              <a:t>Nabezinking</a:t>
            </a:r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0D60B7A-10C2-46EC-95DE-C94830DC32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3817397"/>
            <a:ext cx="7330440" cy="25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20D16-7BDD-40B0-B763-3241AC467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Verbruik in € uitrekenen </a:t>
            </a:r>
          </a:p>
        </p:txBody>
      </p:sp>
      <p:pic>
        <p:nvPicPr>
          <p:cNvPr id="5" name="Tijdelijke aanduiding voor inhoud 4">
            <a:hlinkClick r:id="rId2"/>
            <a:extLst>
              <a:ext uri="{FF2B5EF4-FFF2-40B4-BE49-F238E27FC236}">
                <a16:creationId xmlns:a16="http://schemas.microsoft.com/office/drawing/2014/main" id="{27145FB6-BD59-422D-B09B-A0EDBA1CCB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0210" t="8808" r="16456" b="18950"/>
          <a:stretch/>
        </p:blipFill>
        <p:spPr>
          <a:xfrm>
            <a:off x="8977607" y="1112458"/>
            <a:ext cx="2791437" cy="34013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92EEBB0-1A04-4A4C-80C2-3F2C531E4A90}"/>
              </a:ext>
            </a:extLst>
          </p:cNvPr>
          <p:cNvSpPr txBox="1"/>
          <p:nvPr/>
        </p:nvSpPr>
        <p:spPr>
          <a:xfrm>
            <a:off x="838200" y="2490281"/>
            <a:ext cx="7097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Vermogen          *				*     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7FA9444-0B1C-4E0A-8488-59468F9E7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760" y="2231118"/>
            <a:ext cx="1877437" cy="187743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3A6C8EE-7220-42D5-8E42-7D2E543FE61F}"/>
              </a:ext>
            </a:extLst>
          </p:cNvPr>
          <p:cNvSpPr txBox="1"/>
          <p:nvPr/>
        </p:nvSpPr>
        <p:spPr>
          <a:xfrm>
            <a:off x="838199" y="5230991"/>
            <a:ext cx="105155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kW			    *		    h		*  		 € kWh   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5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09CDE-17DB-4A8A-8E39-B508BF7A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Besparing uitrekenen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69A31F-4C5E-4FA0-B132-5FDE645F13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Bestaande situatie:</a:t>
            </a:r>
          </a:p>
          <a:p>
            <a:r>
              <a:rPr lang="nl-NL" dirty="0"/>
              <a:t>Lamp met Vermogen van 40 Watt</a:t>
            </a:r>
          </a:p>
          <a:p>
            <a:r>
              <a:rPr lang="nl-NL" dirty="0"/>
              <a:t>Lamp brandt gemiddeld 1 uur per dag</a:t>
            </a:r>
          </a:p>
          <a:p>
            <a:r>
              <a:rPr lang="nl-NL" dirty="0"/>
              <a:t>Prijs elektriciteit € 0,21</a:t>
            </a: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D5376C-2771-4948-8D8F-8A29D1C130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Verbeter suggestie:</a:t>
            </a:r>
          </a:p>
          <a:p>
            <a:r>
              <a:rPr lang="nl-NL" dirty="0"/>
              <a:t>Wat is besparing aan elektriciteit als je de lamp vervangt door een exemplaar van 4 Watt?</a:t>
            </a:r>
          </a:p>
        </p:txBody>
      </p:sp>
    </p:spTree>
    <p:extLst>
      <p:ext uri="{BB962C8B-B14F-4D97-AF65-F5344CB8AC3E}">
        <p14:creationId xmlns:p14="http://schemas.microsoft.com/office/powerpoint/2010/main" val="282119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Vergelijken: Aanschafkosten &amp; Levensduur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2D3CE2-C82A-457F-9E09-671FA5A039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399" y="1391361"/>
            <a:ext cx="7068457" cy="51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1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E5598-BA88-4A7A-9A53-48C9AED28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550"/>
          </a:xfrm>
        </p:spPr>
        <p:txBody>
          <a:bodyPr/>
          <a:lstStyle/>
          <a:p>
            <a:r>
              <a:rPr lang="nl-NL" dirty="0"/>
              <a:t>Opdracht: Energielabel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27AD75-3CC9-41FD-BD4C-BCE18A6BC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0676"/>
            <a:ext cx="9105900" cy="4586287"/>
          </a:xfrm>
        </p:spPr>
        <p:txBody>
          <a:bodyPr>
            <a:normAutofit fontScale="85000" lnSpcReduction="10000"/>
          </a:bodyPr>
          <a:lstStyle/>
          <a:p>
            <a:r>
              <a:rPr lang="nl-NL" i="0" dirty="0">
                <a:effectLst/>
                <a:latin typeface="Montserrat"/>
              </a:rPr>
              <a:t>Ga op zoek </a:t>
            </a:r>
            <a:r>
              <a:rPr lang="nl-NL" dirty="0">
                <a:latin typeface="Montserrat"/>
              </a:rPr>
              <a:t>naar een energielabel voor een van de volgende productgroepen:</a:t>
            </a:r>
          </a:p>
          <a:p>
            <a:pPr lvl="1"/>
            <a:r>
              <a:rPr lang="nl-NL" i="0" dirty="0">
                <a:effectLst/>
                <a:latin typeface="Montserrat"/>
              </a:rPr>
              <a:t>Koelkast en vriezer</a:t>
            </a:r>
          </a:p>
          <a:p>
            <a:pPr lvl="1"/>
            <a:r>
              <a:rPr lang="nl-NL" dirty="0"/>
              <a:t>Vaatwasser</a:t>
            </a:r>
          </a:p>
          <a:p>
            <a:pPr lvl="1"/>
            <a:r>
              <a:rPr lang="nl-NL" i="0" dirty="0">
                <a:effectLst/>
                <a:latin typeface="Montserrat"/>
              </a:rPr>
              <a:t>Wasmachine</a:t>
            </a:r>
          </a:p>
          <a:p>
            <a:pPr lvl="1"/>
            <a:r>
              <a:rPr lang="nl-NL" dirty="0">
                <a:latin typeface="Montserrat"/>
              </a:rPr>
              <a:t>Auto</a:t>
            </a:r>
          </a:p>
          <a:p>
            <a:pPr lvl="1"/>
            <a:r>
              <a:rPr lang="nl-NL" i="0" dirty="0">
                <a:effectLst/>
                <a:latin typeface="Montserrat"/>
              </a:rPr>
              <a:t>Huis</a:t>
            </a:r>
          </a:p>
          <a:p>
            <a:r>
              <a:rPr lang="nl-NL" dirty="0">
                <a:latin typeface="Montserrat"/>
              </a:rPr>
              <a:t>Maak een presentatie waarin je de volgende onderdelen duidelijk uitwerkt:</a:t>
            </a:r>
          </a:p>
          <a:p>
            <a:pPr lvl="1"/>
            <a:r>
              <a:rPr lang="nl-NL" dirty="0">
                <a:latin typeface="Montserrat"/>
              </a:rPr>
              <a:t>De o</a:t>
            </a:r>
            <a:r>
              <a:rPr lang="nl-NL" i="0" dirty="0">
                <a:effectLst/>
                <a:latin typeface="Montserrat"/>
              </a:rPr>
              <a:t>nderdelen van het energielabel en de betekenis er </a:t>
            </a:r>
            <a:r>
              <a:rPr lang="nl-NL" i="0">
                <a:effectLst/>
                <a:latin typeface="Montserrat"/>
              </a:rPr>
              <a:t>van.</a:t>
            </a:r>
          </a:p>
          <a:p>
            <a:pPr lvl="1"/>
            <a:r>
              <a:rPr lang="nl-NL">
                <a:latin typeface="Montserrat"/>
              </a:rPr>
              <a:t>Tips </a:t>
            </a:r>
            <a:r>
              <a:rPr lang="nl-NL" dirty="0">
                <a:latin typeface="Montserrat"/>
              </a:rPr>
              <a:t>rond het gebruik van het betreffende apparaat/product.</a:t>
            </a:r>
          </a:p>
          <a:p>
            <a:pPr lvl="1"/>
            <a:r>
              <a:rPr lang="nl-NL" i="0" dirty="0">
                <a:effectLst/>
                <a:latin typeface="Montserrat"/>
              </a:rPr>
              <a:t>Maak je presentatie aan de hand van een concreet voorbeeld!</a:t>
            </a:r>
          </a:p>
          <a:p>
            <a:pPr lvl="1"/>
            <a:r>
              <a:rPr lang="nl-NL" i="0" dirty="0">
                <a:effectLst/>
                <a:latin typeface="Montserrat"/>
              </a:rPr>
              <a:t>Je mag de opdracht in tweetallen uitwerken.</a:t>
            </a:r>
          </a:p>
          <a:p>
            <a:r>
              <a:rPr lang="nl-NL" i="0" dirty="0">
                <a:effectLst/>
                <a:latin typeface="Montserrat"/>
              </a:rPr>
              <a:t>Straks gaan we een </a:t>
            </a:r>
            <a:r>
              <a:rPr lang="nl-NL" dirty="0">
                <a:latin typeface="Montserrat"/>
              </a:rPr>
              <a:t>aantal presentaties doen.</a:t>
            </a:r>
            <a:endParaRPr lang="nl-NL" i="0" dirty="0">
              <a:effectLst/>
              <a:latin typeface="Montserrat"/>
            </a:endParaRPr>
          </a:p>
          <a:p>
            <a:pPr algn="l"/>
            <a:endParaRPr lang="nl-NL" b="1" i="0" dirty="0">
              <a:solidFill>
                <a:srgbClr val="054C38"/>
              </a:solidFill>
              <a:effectLst/>
              <a:latin typeface="Montserra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AE0C426-33E4-4EC8-96B8-3B6B77C8F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425" y="3324225"/>
            <a:ext cx="25050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16682-221E-4AE4-89FD-DB21D36A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www.energielabel.nl</a:t>
            </a:r>
          </a:p>
        </p:txBody>
      </p:sp>
      <p:pic>
        <p:nvPicPr>
          <p:cNvPr id="5" name="Tijdelijke aanduiding voor inhoud 4">
            <a:hlinkClick r:id="rId2"/>
            <a:extLst>
              <a:ext uri="{FF2B5EF4-FFF2-40B4-BE49-F238E27FC236}">
                <a16:creationId xmlns:a16="http://schemas.microsoft.com/office/drawing/2014/main" id="{263736E5-2120-437C-9B49-BE108C9077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9128" r="1524" b="11461"/>
          <a:stretch/>
        </p:blipFill>
        <p:spPr>
          <a:xfrm>
            <a:off x="838200" y="1436913"/>
            <a:ext cx="9379857" cy="4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27D34-3431-480A-A882-F4F95AC1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Deadline LA Mijn verbruik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2B2DC4-F653-4A09-B5EC-020186D35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9922" y="3244494"/>
            <a:ext cx="8612155" cy="7962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5400" dirty="0">
                <a:solidFill>
                  <a:srgbClr val="FF0000"/>
                </a:solidFill>
              </a:rPr>
              <a:t>12 oktober</a:t>
            </a:r>
          </a:p>
        </p:txBody>
      </p:sp>
    </p:spTree>
    <p:extLst>
      <p:ext uri="{BB962C8B-B14F-4D97-AF65-F5344CB8AC3E}">
        <p14:creationId xmlns:p14="http://schemas.microsoft.com/office/powerpoint/2010/main" val="35156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1605F2-43F7-4873-B3F3-7A30DDDA9D0A}">
  <ds:schemaRefs>
    <ds:schemaRef ds:uri="http://schemas.microsoft.com/office/2006/documentManagement/types"/>
    <ds:schemaRef ds:uri="34354c1b-6b8c-435b-ad50-990538c19557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47a28104-336f-447d-946e-e305ac2bcd47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22D2A4-610D-4B9D-B601-57183BD16B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9FA9FB-1CA5-4530-81D3-CCDE7AE23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204</Words>
  <Application>Microsoft Office PowerPoint</Application>
  <PresentationFormat>Breedbeeld</PresentationFormat>
  <Paragraphs>34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Kantoorthema</vt:lpstr>
      <vt:lpstr>Water en energie in beeld</vt:lpstr>
      <vt:lpstr>Vorige les: Stappen in de RWZI</vt:lpstr>
      <vt:lpstr>Verbruik in € uitrekenen </vt:lpstr>
      <vt:lpstr>Besparing uitrekenen </vt:lpstr>
      <vt:lpstr>Vergelijken: Aanschafkosten &amp; Levensduur</vt:lpstr>
      <vt:lpstr>Opdracht: Energielabel</vt:lpstr>
      <vt:lpstr>www.energielabel.nl</vt:lpstr>
      <vt:lpstr>Deadline LA Mijn verbruik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en energie in beeld</dc:title>
  <dc:creator>Stijn Weijermars</dc:creator>
  <cp:lastModifiedBy>Stijn Weijermars</cp:lastModifiedBy>
  <cp:revision>5</cp:revision>
  <dcterms:created xsi:type="dcterms:W3CDTF">2019-09-23T13:03:23Z</dcterms:created>
  <dcterms:modified xsi:type="dcterms:W3CDTF">2021-10-06T07:49:49Z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